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4" r:id="rId2"/>
    <p:sldMasterId id="2147483668" r:id="rId3"/>
    <p:sldMasterId id="2147483670" r:id="rId4"/>
  </p:sldMasterIdLst>
  <p:sldIdLst>
    <p:sldId id="256" r:id="rId5"/>
    <p:sldId id="260" r:id="rId6"/>
    <p:sldId id="257" r:id="rId7"/>
    <p:sldId id="262" r:id="rId8"/>
    <p:sldId id="258" r:id="rId9"/>
    <p:sldId id="259" r:id="rId10"/>
    <p:sldId id="261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-7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2EC4CA-1C28-F643-A24D-CE8590038195}" type="doc">
      <dgm:prSet loTypeId="urn:microsoft.com/office/officeart/2005/8/layout/radial2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10CC281-0456-764F-A26F-31115660BFBD}">
      <dgm:prSet phldrT="[Text]"/>
      <dgm:spPr/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Sustainable Intensification </a:t>
          </a:r>
          <a:endParaRPr lang="en-US" dirty="0">
            <a:solidFill>
              <a:srgbClr val="000000"/>
            </a:solidFill>
          </a:endParaRPr>
        </a:p>
      </dgm:t>
    </dgm:pt>
    <dgm:pt modelId="{BEE15D9B-B6A5-DB41-8297-77320BA727D4}" type="parTrans" cxnId="{241EFAC1-0868-204B-915E-C7C33C6B617A}">
      <dgm:prSet/>
      <dgm:spPr/>
      <dgm:t>
        <a:bodyPr/>
        <a:lstStyle/>
        <a:p>
          <a:endParaRPr lang="en-US"/>
        </a:p>
      </dgm:t>
    </dgm:pt>
    <dgm:pt modelId="{40EF0626-B601-AA4E-AE2A-03A019F2D33D}" type="sibTrans" cxnId="{241EFAC1-0868-204B-915E-C7C33C6B617A}">
      <dgm:prSet/>
      <dgm:spPr/>
      <dgm:t>
        <a:bodyPr/>
        <a:lstStyle/>
        <a:p>
          <a:endParaRPr lang="en-US"/>
        </a:p>
      </dgm:t>
    </dgm:pt>
    <dgm:pt modelId="{91E34000-15DB-544A-AB51-2B2374CBB305}">
      <dgm:prSet phldrT="[Text]"/>
      <dgm:spPr/>
      <dgm:t>
        <a:bodyPr/>
        <a:lstStyle/>
        <a:p>
          <a:r>
            <a:rPr lang="en-US" dirty="0" smtClean="0"/>
            <a:t>Productivity </a:t>
          </a:r>
          <a:endParaRPr lang="en-US" dirty="0"/>
        </a:p>
      </dgm:t>
    </dgm:pt>
    <dgm:pt modelId="{CE9410DB-4773-5E4A-98BE-9D83B7620CE6}" type="parTrans" cxnId="{FF2CB1AB-4BEC-B044-B341-8E70783C7791}">
      <dgm:prSet/>
      <dgm:spPr/>
      <dgm:t>
        <a:bodyPr/>
        <a:lstStyle/>
        <a:p>
          <a:endParaRPr lang="en-US"/>
        </a:p>
      </dgm:t>
    </dgm:pt>
    <dgm:pt modelId="{7938E2DB-12C4-E948-8714-68FECB39E069}" type="sibTrans" cxnId="{FF2CB1AB-4BEC-B044-B341-8E70783C7791}">
      <dgm:prSet/>
      <dgm:spPr/>
      <dgm:t>
        <a:bodyPr/>
        <a:lstStyle/>
        <a:p>
          <a:endParaRPr lang="en-US"/>
        </a:p>
      </dgm:t>
    </dgm:pt>
    <dgm:pt modelId="{2B0BE112-FAD4-9548-BFB5-A0F984B31C73}">
      <dgm:prSet phldrT="[Text]"/>
      <dgm:spPr/>
      <dgm:t>
        <a:bodyPr/>
        <a:lstStyle/>
        <a:p>
          <a:r>
            <a:rPr lang="en-US" dirty="0" smtClean="0"/>
            <a:t>Resilience </a:t>
          </a:r>
          <a:endParaRPr lang="en-US" dirty="0"/>
        </a:p>
      </dgm:t>
    </dgm:pt>
    <dgm:pt modelId="{C168CA6E-D819-EC4E-8EDB-DF9BC47E5A41}" type="parTrans" cxnId="{7FB925A2-01C8-B844-9779-1528831EA6CC}">
      <dgm:prSet/>
      <dgm:spPr/>
      <dgm:t>
        <a:bodyPr/>
        <a:lstStyle/>
        <a:p>
          <a:endParaRPr lang="en-US"/>
        </a:p>
      </dgm:t>
    </dgm:pt>
    <dgm:pt modelId="{1DA5B1D5-E6EF-A14F-9C90-616789C29479}" type="sibTrans" cxnId="{7FB925A2-01C8-B844-9779-1528831EA6CC}">
      <dgm:prSet/>
      <dgm:spPr/>
      <dgm:t>
        <a:bodyPr/>
        <a:lstStyle/>
        <a:p>
          <a:endParaRPr lang="en-US"/>
        </a:p>
      </dgm:t>
    </dgm:pt>
    <dgm:pt modelId="{18D68FBC-F9E8-0C4F-82BA-6765985DA625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Benefit sharing mechanisms &amp; institutional  </a:t>
          </a:r>
          <a:endParaRPr lang="en-US" dirty="0">
            <a:solidFill>
              <a:schemeClr val="tx1"/>
            </a:solidFill>
          </a:endParaRPr>
        </a:p>
      </dgm:t>
    </dgm:pt>
    <dgm:pt modelId="{D5CEE4A8-665F-D448-A84B-C500EB2509C5}" type="parTrans" cxnId="{F9C464C2-DFFA-F34F-B61E-884FDCF824CB}">
      <dgm:prSet/>
      <dgm:spPr/>
      <dgm:t>
        <a:bodyPr/>
        <a:lstStyle/>
        <a:p>
          <a:endParaRPr lang="en-US"/>
        </a:p>
      </dgm:t>
    </dgm:pt>
    <dgm:pt modelId="{91B6BA8C-90EE-F84C-BC78-4343D9F06AA2}" type="sibTrans" cxnId="{F9C464C2-DFFA-F34F-B61E-884FDCF824CB}">
      <dgm:prSet/>
      <dgm:spPr/>
      <dgm:t>
        <a:bodyPr/>
        <a:lstStyle/>
        <a:p>
          <a:endParaRPr lang="en-US"/>
        </a:p>
      </dgm:t>
    </dgm:pt>
    <dgm:pt modelId="{33D583DA-9766-8E4D-B51A-81C3DC651823}">
      <dgm:prSet phldrT="[Text]"/>
      <dgm:spPr/>
      <dgm:t>
        <a:bodyPr/>
        <a:lstStyle/>
        <a:p>
          <a:r>
            <a:rPr lang="en-US" dirty="0" smtClean="0"/>
            <a:t>BSMs</a:t>
          </a:r>
          <a:endParaRPr lang="en-US" dirty="0"/>
        </a:p>
      </dgm:t>
    </dgm:pt>
    <dgm:pt modelId="{B9CF5568-1FA6-3944-87AF-B7CAE35CBF52}" type="parTrans" cxnId="{066DF503-6591-FC49-A5F5-5C234D3AC060}">
      <dgm:prSet/>
      <dgm:spPr/>
      <dgm:t>
        <a:bodyPr/>
        <a:lstStyle/>
        <a:p>
          <a:endParaRPr lang="en-US"/>
        </a:p>
      </dgm:t>
    </dgm:pt>
    <dgm:pt modelId="{23B08D12-9F2D-5344-98F7-440317BB9D7D}" type="sibTrans" cxnId="{066DF503-6591-FC49-A5F5-5C234D3AC060}">
      <dgm:prSet/>
      <dgm:spPr/>
      <dgm:t>
        <a:bodyPr/>
        <a:lstStyle/>
        <a:p>
          <a:endParaRPr lang="en-US"/>
        </a:p>
      </dgm:t>
    </dgm:pt>
    <dgm:pt modelId="{9E02EE2E-557B-0F4B-BFAC-E496FF554D6B}">
      <dgm:prSet phldrT="[Text]"/>
      <dgm:spPr/>
      <dgm:t>
        <a:bodyPr/>
        <a:lstStyle/>
        <a:p>
          <a:r>
            <a:rPr lang="en-US" dirty="0" smtClean="0"/>
            <a:t>Innovation and MSPs</a:t>
          </a:r>
          <a:endParaRPr lang="en-US" dirty="0"/>
        </a:p>
      </dgm:t>
    </dgm:pt>
    <dgm:pt modelId="{5C8E8281-872C-F94B-BFAC-48B285D73962}" type="parTrans" cxnId="{0F5A0678-00DD-D745-91A8-0DDDC4C3A497}">
      <dgm:prSet/>
      <dgm:spPr/>
      <dgm:t>
        <a:bodyPr/>
        <a:lstStyle/>
        <a:p>
          <a:endParaRPr lang="en-US"/>
        </a:p>
      </dgm:t>
    </dgm:pt>
    <dgm:pt modelId="{550810AA-4D29-384B-87D4-57413062E30D}" type="sibTrans" cxnId="{0F5A0678-00DD-D745-91A8-0DDDC4C3A497}">
      <dgm:prSet/>
      <dgm:spPr/>
      <dgm:t>
        <a:bodyPr/>
        <a:lstStyle/>
        <a:p>
          <a:endParaRPr lang="en-US"/>
        </a:p>
      </dgm:t>
    </dgm:pt>
    <dgm:pt modelId="{E8A32034-CF7D-9745-A7B6-494B3CA35722}">
      <dgm:prSet phldrT="[Text]"/>
      <dgm:spPr/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R4D Matters</a:t>
          </a:r>
          <a:endParaRPr lang="en-US" dirty="0">
            <a:solidFill>
              <a:srgbClr val="000000"/>
            </a:solidFill>
          </a:endParaRPr>
        </a:p>
      </dgm:t>
    </dgm:pt>
    <dgm:pt modelId="{FCF78BEE-A796-6C4E-9175-9AFC931A0D14}" type="parTrans" cxnId="{F70EFE0E-FA9F-A342-B4A2-BD9F978C40A3}">
      <dgm:prSet/>
      <dgm:spPr/>
      <dgm:t>
        <a:bodyPr/>
        <a:lstStyle/>
        <a:p>
          <a:endParaRPr lang="en-US"/>
        </a:p>
      </dgm:t>
    </dgm:pt>
    <dgm:pt modelId="{D2F1D2ED-BC06-4040-BB6C-3C4A60A075C8}" type="sibTrans" cxnId="{F70EFE0E-FA9F-A342-B4A2-BD9F978C40A3}">
      <dgm:prSet/>
      <dgm:spPr/>
      <dgm:t>
        <a:bodyPr/>
        <a:lstStyle/>
        <a:p>
          <a:endParaRPr lang="en-US"/>
        </a:p>
      </dgm:t>
    </dgm:pt>
    <dgm:pt modelId="{A0E18A13-566F-2C4D-8CB5-4FD5CCB49E3F}">
      <dgm:prSet phldrT="[Text]"/>
      <dgm:spPr/>
      <dgm:t>
        <a:bodyPr/>
        <a:lstStyle/>
        <a:p>
          <a:r>
            <a:rPr lang="en-US" dirty="0" smtClean="0"/>
            <a:t>Institutional histories</a:t>
          </a:r>
          <a:endParaRPr lang="en-US" dirty="0"/>
        </a:p>
      </dgm:t>
    </dgm:pt>
    <dgm:pt modelId="{136B7925-455F-A944-80D5-E376A1503AB8}" type="parTrans" cxnId="{79334E56-68A5-194C-96C5-66D9481B522E}">
      <dgm:prSet/>
      <dgm:spPr/>
      <dgm:t>
        <a:bodyPr/>
        <a:lstStyle/>
        <a:p>
          <a:endParaRPr lang="en-US"/>
        </a:p>
      </dgm:t>
    </dgm:pt>
    <dgm:pt modelId="{1965717E-F8E8-C042-B4CB-5EE1798CBB80}" type="sibTrans" cxnId="{79334E56-68A5-194C-96C5-66D9481B522E}">
      <dgm:prSet/>
      <dgm:spPr/>
      <dgm:t>
        <a:bodyPr/>
        <a:lstStyle/>
        <a:p>
          <a:endParaRPr lang="en-US"/>
        </a:p>
      </dgm:t>
    </dgm:pt>
    <dgm:pt modelId="{C8658E07-261B-344B-9A94-F82FAD0586C4}">
      <dgm:prSet phldrT="[Text]"/>
      <dgm:spPr/>
      <dgm:t>
        <a:bodyPr/>
        <a:lstStyle/>
        <a:p>
          <a:r>
            <a:rPr lang="en-US" dirty="0" smtClean="0"/>
            <a:t>Partnerships</a:t>
          </a:r>
          <a:endParaRPr lang="en-US" dirty="0"/>
        </a:p>
      </dgm:t>
    </dgm:pt>
    <dgm:pt modelId="{95776139-6C8F-E44C-B890-11F4BA6DD5D7}" type="parTrans" cxnId="{7B5CA4A7-0BA7-6940-905C-3053E792B195}">
      <dgm:prSet/>
      <dgm:spPr/>
      <dgm:t>
        <a:bodyPr/>
        <a:lstStyle/>
        <a:p>
          <a:endParaRPr lang="en-US"/>
        </a:p>
      </dgm:t>
    </dgm:pt>
    <dgm:pt modelId="{E2FE44D7-6B01-0147-8C97-AE424746CFB2}" type="sibTrans" cxnId="{7B5CA4A7-0BA7-6940-905C-3053E792B195}">
      <dgm:prSet/>
      <dgm:spPr/>
      <dgm:t>
        <a:bodyPr/>
        <a:lstStyle/>
        <a:p>
          <a:endParaRPr lang="en-US"/>
        </a:p>
      </dgm:t>
    </dgm:pt>
    <dgm:pt modelId="{152AA9D5-ACBF-EB41-B638-7D89DA8D6E8C}">
      <dgm:prSet phldrT="[Text]"/>
      <dgm:spPr/>
      <dgm:t>
        <a:bodyPr/>
        <a:lstStyle/>
        <a:p>
          <a:r>
            <a:rPr lang="en-US" dirty="0" smtClean="0"/>
            <a:t>Rainwater </a:t>
          </a:r>
          <a:r>
            <a:rPr lang="en-US" dirty="0" err="1" smtClean="0"/>
            <a:t>mangement</a:t>
          </a:r>
          <a:endParaRPr lang="en-US" dirty="0"/>
        </a:p>
      </dgm:t>
    </dgm:pt>
    <dgm:pt modelId="{21C4713F-9DF7-2145-84C6-1259EC889728}" type="parTrans" cxnId="{1EA9BA52-A43B-7E4C-B83B-5200EBAD0B73}">
      <dgm:prSet/>
      <dgm:spPr/>
      <dgm:t>
        <a:bodyPr/>
        <a:lstStyle/>
        <a:p>
          <a:endParaRPr lang="en-US"/>
        </a:p>
      </dgm:t>
    </dgm:pt>
    <dgm:pt modelId="{068826BC-6677-0048-BBF1-970D65325E34}" type="sibTrans" cxnId="{1EA9BA52-A43B-7E4C-B83B-5200EBAD0B73}">
      <dgm:prSet/>
      <dgm:spPr/>
      <dgm:t>
        <a:bodyPr/>
        <a:lstStyle/>
        <a:p>
          <a:endParaRPr lang="en-US"/>
        </a:p>
      </dgm:t>
    </dgm:pt>
    <dgm:pt modelId="{5A77FDB3-577F-034B-8520-25EE71938C07}">
      <dgm:prSet phldrT="[Text]"/>
      <dgm:spPr/>
      <dgm:t>
        <a:bodyPr/>
        <a:lstStyle/>
        <a:p>
          <a:r>
            <a:rPr lang="en-US" dirty="0" smtClean="0"/>
            <a:t>Niche markets/off-season</a:t>
          </a:r>
          <a:endParaRPr lang="en-US" dirty="0"/>
        </a:p>
      </dgm:t>
    </dgm:pt>
    <dgm:pt modelId="{E512607E-D713-534B-BE67-4D83A3AB58A3}" type="parTrans" cxnId="{1960BF21-11CD-094B-B4D5-8A5AEFEE5C02}">
      <dgm:prSet/>
      <dgm:spPr/>
      <dgm:t>
        <a:bodyPr/>
        <a:lstStyle/>
        <a:p>
          <a:endParaRPr lang="en-US"/>
        </a:p>
      </dgm:t>
    </dgm:pt>
    <dgm:pt modelId="{720EB238-E89E-5343-A2AE-D9F6AC54733A}" type="sibTrans" cxnId="{1960BF21-11CD-094B-B4D5-8A5AEFEE5C02}">
      <dgm:prSet/>
      <dgm:spPr/>
      <dgm:t>
        <a:bodyPr/>
        <a:lstStyle/>
        <a:p>
          <a:endParaRPr lang="en-US"/>
        </a:p>
      </dgm:t>
    </dgm:pt>
    <dgm:pt modelId="{6B0D68B6-01C0-8149-BBF4-936C0D85158E}">
      <dgm:prSet phldrT="[Text]"/>
      <dgm:spPr/>
      <dgm:t>
        <a:bodyPr/>
        <a:lstStyle/>
        <a:p>
          <a:r>
            <a:rPr lang="en-US" dirty="0" smtClean="0"/>
            <a:t>Policy engagement</a:t>
          </a:r>
          <a:endParaRPr lang="en-US" dirty="0"/>
        </a:p>
      </dgm:t>
    </dgm:pt>
    <dgm:pt modelId="{EE5A6730-075C-2E49-AA30-8E88163A7F25}" type="parTrans" cxnId="{1F834F1A-2597-914A-9672-AD16A1CDD760}">
      <dgm:prSet/>
      <dgm:spPr/>
      <dgm:t>
        <a:bodyPr/>
        <a:lstStyle/>
        <a:p>
          <a:endParaRPr lang="en-US"/>
        </a:p>
      </dgm:t>
    </dgm:pt>
    <dgm:pt modelId="{0B453585-4504-0C44-A30C-3C83966A7285}" type="sibTrans" cxnId="{1F834F1A-2597-914A-9672-AD16A1CDD760}">
      <dgm:prSet/>
      <dgm:spPr/>
      <dgm:t>
        <a:bodyPr/>
        <a:lstStyle/>
        <a:p>
          <a:endParaRPr lang="en-US"/>
        </a:p>
      </dgm:t>
    </dgm:pt>
    <dgm:pt modelId="{7BA7AD61-A250-2D40-B710-4D3055D0B0D3}">
      <dgm:prSet phldrT="[Text]"/>
      <dgm:spPr/>
      <dgm:t>
        <a:bodyPr/>
        <a:lstStyle/>
        <a:p>
          <a:r>
            <a:rPr lang="en-US" dirty="0" smtClean="0"/>
            <a:t>Innovation Research </a:t>
          </a:r>
          <a:endParaRPr lang="en-US" dirty="0"/>
        </a:p>
      </dgm:t>
    </dgm:pt>
    <dgm:pt modelId="{CF1B8A77-D423-894B-83BD-C29665993B56}" type="parTrans" cxnId="{1FE42F70-EA85-2F4F-8A22-48F907BFEBF1}">
      <dgm:prSet/>
      <dgm:spPr/>
      <dgm:t>
        <a:bodyPr/>
        <a:lstStyle/>
        <a:p>
          <a:endParaRPr lang="en-US"/>
        </a:p>
      </dgm:t>
    </dgm:pt>
    <dgm:pt modelId="{5B515D56-B677-4544-9130-1AAF981AF1C7}" type="sibTrans" cxnId="{1FE42F70-EA85-2F4F-8A22-48F907BFEBF1}">
      <dgm:prSet/>
      <dgm:spPr/>
      <dgm:t>
        <a:bodyPr/>
        <a:lstStyle/>
        <a:p>
          <a:endParaRPr lang="en-US"/>
        </a:p>
      </dgm:t>
    </dgm:pt>
    <dgm:pt modelId="{D8AF332E-ADE0-C642-AA6E-A9B4FACCE3F0}">
      <dgm:prSet phldrT="[Text]"/>
      <dgm:spPr/>
      <dgm:t>
        <a:bodyPr/>
        <a:lstStyle/>
        <a:p>
          <a:r>
            <a:rPr lang="en-US" dirty="0" smtClean="0"/>
            <a:t>Impact pathways</a:t>
          </a:r>
          <a:endParaRPr lang="en-US" dirty="0"/>
        </a:p>
      </dgm:t>
    </dgm:pt>
    <dgm:pt modelId="{85E06D9C-25C4-4142-A3AB-5EB582D2E9EF}" type="parTrans" cxnId="{D520C23B-F361-7B40-9BCE-008F60BEBF54}">
      <dgm:prSet/>
      <dgm:spPr/>
      <dgm:t>
        <a:bodyPr/>
        <a:lstStyle/>
        <a:p>
          <a:endParaRPr lang="en-US"/>
        </a:p>
      </dgm:t>
    </dgm:pt>
    <dgm:pt modelId="{67C857C2-D378-C54C-B9D6-DE7E70A6F1B2}" type="sibTrans" cxnId="{D520C23B-F361-7B40-9BCE-008F60BEBF54}">
      <dgm:prSet/>
      <dgm:spPr/>
      <dgm:t>
        <a:bodyPr/>
        <a:lstStyle/>
        <a:p>
          <a:endParaRPr lang="en-US"/>
        </a:p>
      </dgm:t>
    </dgm:pt>
    <dgm:pt modelId="{C9961415-5F45-6C47-8C33-F565EFB914E8}" type="pres">
      <dgm:prSet presAssocID="{602EC4CA-1C28-F643-A24D-CE8590038195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5D51445-D969-2549-8D1E-A50335E3273C}" type="pres">
      <dgm:prSet presAssocID="{602EC4CA-1C28-F643-A24D-CE8590038195}" presName="cycle" presStyleCnt="0"/>
      <dgm:spPr/>
    </dgm:pt>
    <dgm:pt modelId="{118F25CC-2E55-E441-B30B-923B285D14C8}" type="pres">
      <dgm:prSet presAssocID="{602EC4CA-1C28-F643-A24D-CE8590038195}" presName="centerShape" presStyleCnt="0"/>
      <dgm:spPr/>
    </dgm:pt>
    <dgm:pt modelId="{A7B49D8B-8417-D046-AC01-1F43B44BA67C}" type="pres">
      <dgm:prSet presAssocID="{602EC4CA-1C28-F643-A24D-CE8590038195}" presName="connSite" presStyleLbl="node1" presStyleIdx="0" presStyleCnt="4"/>
      <dgm:spPr/>
    </dgm:pt>
    <dgm:pt modelId="{D090AD40-255A-C14A-9E62-C616A2CDAA7D}" type="pres">
      <dgm:prSet presAssocID="{602EC4CA-1C28-F643-A24D-CE8590038195}" presName="visible" presStyleLbl="node1" presStyleIdx="0" presStyleCnt="4"/>
      <dgm:spPr/>
    </dgm:pt>
    <dgm:pt modelId="{5E2A9D69-0585-A14A-AE46-DC23AB14FEEA}" type="pres">
      <dgm:prSet presAssocID="{BEE15D9B-B6A5-DB41-8297-77320BA727D4}" presName="Name25" presStyleLbl="parChTrans1D1" presStyleIdx="0" presStyleCnt="3"/>
      <dgm:spPr/>
      <dgm:t>
        <a:bodyPr/>
        <a:lstStyle/>
        <a:p>
          <a:endParaRPr lang="en-US"/>
        </a:p>
      </dgm:t>
    </dgm:pt>
    <dgm:pt modelId="{E5CE34A4-B2FA-5A40-A608-D6D75128C2A1}" type="pres">
      <dgm:prSet presAssocID="{E10CC281-0456-764F-A26F-31115660BFBD}" presName="node" presStyleCnt="0"/>
      <dgm:spPr/>
    </dgm:pt>
    <dgm:pt modelId="{FF711E9C-36F8-2A48-8DBF-46BA9E1058F3}" type="pres">
      <dgm:prSet presAssocID="{E10CC281-0456-764F-A26F-31115660BFBD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A51C45-6363-BF49-9C4E-AC58D773466D}" type="pres">
      <dgm:prSet presAssocID="{E10CC281-0456-764F-A26F-31115660BFBD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DA6079-C57C-C242-8F8D-07FC294AB163}" type="pres">
      <dgm:prSet presAssocID="{D5CEE4A8-665F-D448-A84B-C500EB2509C5}" presName="Name25" presStyleLbl="parChTrans1D1" presStyleIdx="1" presStyleCnt="3"/>
      <dgm:spPr/>
      <dgm:t>
        <a:bodyPr/>
        <a:lstStyle/>
        <a:p>
          <a:endParaRPr lang="en-US"/>
        </a:p>
      </dgm:t>
    </dgm:pt>
    <dgm:pt modelId="{683A2A49-53CA-E441-8526-554CA6C98365}" type="pres">
      <dgm:prSet presAssocID="{18D68FBC-F9E8-0C4F-82BA-6765985DA625}" presName="node" presStyleCnt="0"/>
      <dgm:spPr/>
    </dgm:pt>
    <dgm:pt modelId="{55857271-6F6E-BF46-BEDF-1D047963CFA7}" type="pres">
      <dgm:prSet presAssocID="{18D68FBC-F9E8-0C4F-82BA-6765985DA625}" presName="parentNode" presStyleLbl="node1" presStyleIdx="2" presStyleCnt="4" custScaleX="9129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C3B52-63DC-664B-9FC2-792F9E6D3AC3}" type="pres">
      <dgm:prSet presAssocID="{18D68FBC-F9E8-0C4F-82BA-6765985DA625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B7C8F8-1D56-AA4D-81E8-AF9E8701A5FA}" type="pres">
      <dgm:prSet presAssocID="{FCF78BEE-A796-6C4E-9175-9AFC931A0D14}" presName="Name25" presStyleLbl="parChTrans1D1" presStyleIdx="2" presStyleCnt="3"/>
      <dgm:spPr/>
      <dgm:t>
        <a:bodyPr/>
        <a:lstStyle/>
        <a:p>
          <a:endParaRPr lang="en-US"/>
        </a:p>
      </dgm:t>
    </dgm:pt>
    <dgm:pt modelId="{E2D5C3A1-3B45-3041-B794-1EABB6018F3A}" type="pres">
      <dgm:prSet presAssocID="{E8A32034-CF7D-9745-A7B6-494B3CA35722}" presName="node" presStyleCnt="0"/>
      <dgm:spPr/>
    </dgm:pt>
    <dgm:pt modelId="{DC6B0436-BDD7-844E-83A9-130F63F7E32F}" type="pres">
      <dgm:prSet presAssocID="{E8A32034-CF7D-9745-A7B6-494B3CA35722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ECC298-3304-9648-840F-A7D3877FC8D4}" type="pres">
      <dgm:prSet presAssocID="{E8A32034-CF7D-9745-A7B6-494B3CA35722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FE42F70-EA85-2F4F-8A22-48F907BFEBF1}" srcId="{E8A32034-CF7D-9745-A7B6-494B3CA35722}" destId="{7BA7AD61-A250-2D40-B710-4D3055D0B0D3}" srcOrd="1" destOrd="0" parTransId="{CF1B8A77-D423-894B-83BD-C29665993B56}" sibTransId="{5B515D56-B677-4544-9130-1AAF981AF1C7}"/>
    <dgm:cxn modelId="{7B5CA4A7-0BA7-6940-905C-3053E792B195}" srcId="{E8A32034-CF7D-9745-A7B6-494B3CA35722}" destId="{C8658E07-261B-344B-9A94-F82FAD0586C4}" srcOrd="2" destOrd="0" parTransId="{95776139-6C8F-E44C-B890-11F4BA6DD5D7}" sibTransId="{E2FE44D7-6B01-0147-8C97-AE424746CFB2}"/>
    <dgm:cxn modelId="{1F834F1A-2597-914A-9672-AD16A1CDD760}" srcId="{18D68FBC-F9E8-0C4F-82BA-6765985DA625}" destId="{6B0D68B6-01C0-8149-BBF4-936C0D85158E}" srcOrd="2" destOrd="0" parTransId="{EE5A6730-075C-2E49-AA30-8E88163A7F25}" sibTransId="{0B453585-4504-0C44-A30C-3C83966A7285}"/>
    <dgm:cxn modelId="{52177DB1-DCAC-1348-ADE8-864D6CF16C94}" type="presOf" srcId="{A0E18A13-566F-2C4D-8CB5-4FD5CCB49E3F}" destId="{CDECC298-3304-9648-840F-A7D3877FC8D4}" srcOrd="0" destOrd="0" presId="urn:microsoft.com/office/officeart/2005/8/layout/radial2"/>
    <dgm:cxn modelId="{95FB74FF-D210-6043-A1C2-D6618442BB21}" type="presOf" srcId="{D8AF332E-ADE0-C642-AA6E-A9B4FACCE3F0}" destId="{CDECC298-3304-9648-840F-A7D3877FC8D4}" srcOrd="0" destOrd="3" presId="urn:microsoft.com/office/officeart/2005/8/layout/radial2"/>
    <dgm:cxn modelId="{F26F4810-6BB0-9C4A-9875-18AB9A1DF7C0}" type="presOf" srcId="{2B0BE112-FAD4-9548-BFB5-A0F984B31C73}" destId="{0AA51C45-6363-BF49-9C4E-AC58D773466D}" srcOrd="0" destOrd="2" presId="urn:microsoft.com/office/officeart/2005/8/layout/radial2"/>
    <dgm:cxn modelId="{2B023D04-05FD-0648-B82A-500A91C0F886}" type="presOf" srcId="{E8A32034-CF7D-9745-A7B6-494B3CA35722}" destId="{DC6B0436-BDD7-844E-83A9-130F63F7E32F}" srcOrd="0" destOrd="0" presId="urn:microsoft.com/office/officeart/2005/8/layout/radial2"/>
    <dgm:cxn modelId="{7FB925A2-01C8-B844-9779-1528831EA6CC}" srcId="{E10CC281-0456-764F-A26F-31115660BFBD}" destId="{2B0BE112-FAD4-9548-BFB5-A0F984B31C73}" srcOrd="2" destOrd="0" parTransId="{C168CA6E-D819-EC4E-8EDB-DF9BC47E5A41}" sibTransId="{1DA5B1D5-E6EF-A14F-9C90-616789C29479}"/>
    <dgm:cxn modelId="{DB065CAB-2342-A14C-902A-6A0EEF318C1D}" type="presOf" srcId="{152AA9D5-ACBF-EB41-B638-7D89DA8D6E8C}" destId="{0AA51C45-6363-BF49-9C4E-AC58D773466D}" srcOrd="0" destOrd="3" presId="urn:microsoft.com/office/officeart/2005/8/layout/radial2"/>
    <dgm:cxn modelId="{0F5A0678-00DD-D745-91A8-0DDDC4C3A497}" srcId="{18D68FBC-F9E8-0C4F-82BA-6765985DA625}" destId="{9E02EE2E-557B-0F4B-BFAC-E496FF554D6B}" srcOrd="1" destOrd="0" parTransId="{5C8E8281-872C-F94B-BFAC-48B285D73962}" sibTransId="{550810AA-4D29-384B-87D4-57413062E30D}"/>
    <dgm:cxn modelId="{F70EFE0E-FA9F-A342-B4A2-BD9F978C40A3}" srcId="{602EC4CA-1C28-F643-A24D-CE8590038195}" destId="{E8A32034-CF7D-9745-A7B6-494B3CA35722}" srcOrd="2" destOrd="0" parTransId="{FCF78BEE-A796-6C4E-9175-9AFC931A0D14}" sibTransId="{D2F1D2ED-BC06-4040-BB6C-3C4A60A075C8}"/>
    <dgm:cxn modelId="{60B700E7-53B7-F442-843F-AFF96B8D02D5}" type="presOf" srcId="{D5CEE4A8-665F-D448-A84B-C500EB2509C5}" destId="{BEDA6079-C57C-C242-8F8D-07FC294AB163}" srcOrd="0" destOrd="0" presId="urn:microsoft.com/office/officeart/2005/8/layout/radial2"/>
    <dgm:cxn modelId="{D24404B7-2460-A64D-A954-B3ECC514EA0A}" type="presOf" srcId="{C8658E07-261B-344B-9A94-F82FAD0586C4}" destId="{CDECC298-3304-9648-840F-A7D3877FC8D4}" srcOrd="0" destOrd="2" presId="urn:microsoft.com/office/officeart/2005/8/layout/radial2"/>
    <dgm:cxn modelId="{C72B2E9C-D038-8445-BA33-0B55AB467360}" type="presOf" srcId="{91E34000-15DB-544A-AB51-2B2374CBB305}" destId="{0AA51C45-6363-BF49-9C4E-AC58D773466D}" srcOrd="0" destOrd="1" presId="urn:microsoft.com/office/officeart/2005/8/layout/radial2"/>
    <dgm:cxn modelId="{1EA9BA52-A43B-7E4C-B83B-5200EBAD0B73}" srcId="{E10CC281-0456-764F-A26F-31115660BFBD}" destId="{152AA9D5-ACBF-EB41-B638-7D89DA8D6E8C}" srcOrd="3" destOrd="0" parTransId="{21C4713F-9DF7-2145-84C6-1259EC889728}" sibTransId="{068826BC-6677-0048-BBF1-970D65325E34}"/>
    <dgm:cxn modelId="{79334E56-68A5-194C-96C5-66D9481B522E}" srcId="{E8A32034-CF7D-9745-A7B6-494B3CA35722}" destId="{A0E18A13-566F-2C4D-8CB5-4FD5CCB49E3F}" srcOrd="0" destOrd="0" parTransId="{136B7925-455F-A944-80D5-E376A1503AB8}" sibTransId="{1965717E-F8E8-C042-B4CB-5EE1798CBB80}"/>
    <dgm:cxn modelId="{EEF691CA-45DD-B841-A1FC-40624F70A63C}" type="presOf" srcId="{33D583DA-9766-8E4D-B51A-81C3DC651823}" destId="{074C3B52-63DC-664B-9FC2-792F9E6D3AC3}" srcOrd="0" destOrd="0" presId="urn:microsoft.com/office/officeart/2005/8/layout/radial2"/>
    <dgm:cxn modelId="{1960BF21-11CD-094B-B4D5-8A5AEFEE5C02}" srcId="{E10CC281-0456-764F-A26F-31115660BFBD}" destId="{5A77FDB3-577F-034B-8520-25EE71938C07}" srcOrd="0" destOrd="0" parTransId="{E512607E-D713-534B-BE67-4D83A3AB58A3}" sibTransId="{720EB238-E89E-5343-A2AE-D9F6AC54733A}"/>
    <dgm:cxn modelId="{EB708402-A77F-CD48-8E4B-5AC95475D22F}" type="presOf" srcId="{6B0D68B6-01C0-8149-BBF4-936C0D85158E}" destId="{074C3B52-63DC-664B-9FC2-792F9E6D3AC3}" srcOrd="0" destOrd="2" presId="urn:microsoft.com/office/officeart/2005/8/layout/radial2"/>
    <dgm:cxn modelId="{D520C23B-F361-7B40-9BCE-008F60BEBF54}" srcId="{E8A32034-CF7D-9745-A7B6-494B3CA35722}" destId="{D8AF332E-ADE0-C642-AA6E-A9B4FACCE3F0}" srcOrd="3" destOrd="0" parTransId="{85E06D9C-25C4-4142-A3AB-5EB582D2E9EF}" sibTransId="{67C857C2-D378-C54C-B9D6-DE7E70A6F1B2}"/>
    <dgm:cxn modelId="{151F5728-920F-EA43-923E-BC6EFD1912CB}" type="presOf" srcId="{9E02EE2E-557B-0F4B-BFAC-E496FF554D6B}" destId="{074C3B52-63DC-664B-9FC2-792F9E6D3AC3}" srcOrd="0" destOrd="1" presId="urn:microsoft.com/office/officeart/2005/8/layout/radial2"/>
    <dgm:cxn modelId="{D2E64B94-273F-B341-93D3-19C7A6D5E481}" type="presOf" srcId="{FCF78BEE-A796-6C4E-9175-9AFC931A0D14}" destId="{E2B7C8F8-1D56-AA4D-81E8-AF9E8701A5FA}" srcOrd="0" destOrd="0" presId="urn:microsoft.com/office/officeart/2005/8/layout/radial2"/>
    <dgm:cxn modelId="{FF2CB1AB-4BEC-B044-B341-8E70783C7791}" srcId="{E10CC281-0456-764F-A26F-31115660BFBD}" destId="{91E34000-15DB-544A-AB51-2B2374CBB305}" srcOrd="1" destOrd="0" parTransId="{CE9410DB-4773-5E4A-98BE-9D83B7620CE6}" sibTransId="{7938E2DB-12C4-E948-8714-68FECB39E069}"/>
    <dgm:cxn modelId="{808E0201-98F4-4242-8D42-1787B2B975CE}" type="presOf" srcId="{5A77FDB3-577F-034B-8520-25EE71938C07}" destId="{0AA51C45-6363-BF49-9C4E-AC58D773466D}" srcOrd="0" destOrd="0" presId="urn:microsoft.com/office/officeart/2005/8/layout/radial2"/>
    <dgm:cxn modelId="{A48AA1F7-DF03-BF42-AE7E-65EE560CD542}" type="presOf" srcId="{18D68FBC-F9E8-0C4F-82BA-6765985DA625}" destId="{55857271-6F6E-BF46-BEDF-1D047963CFA7}" srcOrd="0" destOrd="0" presId="urn:microsoft.com/office/officeart/2005/8/layout/radial2"/>
    <dgm:cxn modelId="{91740183-0AF8-834F-9A45-455F91F767F6}" type="presOf" srcId="{BEE15D9B-B6A5-DB41-8297-77320BA727D4}" destId="{5E2A9D69-0585-A14A-AE46-DC23AB14FEEA}" srcOrd="0" destOrd="0" presId="urn:microsoft.com/office/officeart/2005/8/layout/radial2"/>
    <dgm:cxn modelId="{241EFAC1-0868-204B-915E-C7C33C6B617A}" srcId="{602EC4CA-1C28-F643-A24D-CE8590038195}" destId="{E10CC281-0456-764F-A26F-31115660BFBD}" srcOrd="0" destOrd="0" parTransId="{BEE15D9B-B6A5-DB41-8297-77320BA727D4}" sibTransId="{40EF0626-B601-AA4E-AE2A-03A019F2D33D}"/>
    <dgm:cxn modelId="{2717A8E6-1DED-524A-A887-9461DCACA494}" type="presOf" srcId="{7BA7AD61-A250-2D40-B710-4D3055D0B0D3}" destId="{CDECC298-3304-9648-840F-A7D3877FC8D4}" srcOrd="0" destOrd="1" presId="urn:microsoft.com/office/officeart/2005/8/layout/radial2"/>
    <dgm:cxn modelId="{90403684-37A9-C448-A361-1CFD8CF2E745}" type="presOf" srcId="{E10CC281-0456-764F-A26F-31115660BFBD}" destId="{FF711E9C-36F8-2A48-8DBF-46BA9E1058F3}" srcOrd="0" destOrd="0" presId="urn:microsoft.com/office/officeart/2005/8/layout/radial2"/>
    <dgm:cxn modelId="{066DF503-6591-FC49-A5F5-5C234D3AC060}" srcId="{18D68FBC-F9E8-0C4F-82BA-6765985DA625}" destId="{33D583DA-9766-8E4D-B51A-81C3DC651823}" srcOrd="0" destOrd="0" parTransId="{B9CF5568-1FA6-3944-87AF-B7CAE35CBF52}" sibTransId="{23B08D12-9F2D-5344-98F7-440317BB9D7D}"/>
    <dgm:cxn modelId="{F3D4C28C-4D69-D948-BB7D-AE681014DF75}" type="presOf" srcId="{602EC4CA-1C28-F643-A24D-CE8590038195}" destId="{C9961415-5F45-6C47-8C33-F565EFB914E8}" srcOrd="0" destOrd="0" presId="urn:microsoft.com/office/officeart/2005/8/layout/radial2"/>
    <dgm:cxn modelId="{F9C464C2-DFFA-F34F-B61E-884FDCF824CB}" srcId="{602EC4CA-1C28-F643-A24D-CE8590038195}" destId="{18D68FBC-F9E8-0C4F-82BA-6765985DA625}" srcOrd="1" destOrd="0" parTransId="{D5CEE4A8-665F-D448-A84B-C500EB2509C5}" sibTransId="{91B6BA8C-90EE-F84C-BC78-4343D9F06AA2}"/>
    <dgm:cxn modelId="{24544E89-6B1B-CC4F-ACC2-7E7599DF15FF}" type="presParOf" srcId="{C9961415-5F45-6C47-8C33-F565EFB914E8}" destId="{85D51445-D969-2549-8D1E-A50335E3273C}" srcOrd="0" destOrd="0" presId="urn:microsoft.com/office/officeart/2005/8/layout/radial2"/>
    <dgm:cxn modelId="{464FCB93-AA36-614C-968D-66AB1C50BE17}" type="presParOf" srcId="{85D51445-D969-2549-8D1E-A50335E3273C}" destId="{118F25CC-2E55-E441-B30B-923B285D14C8}" srcOrd="0" destOrd="0" presId="urn:microsoft.com/office/officeart/2005/8/layout/radial2"/>
    <dgm:cxn modelId="{64B22BE1-6544-FB45-BFA0-1D854F94C331}" type="presParOf" srcId="{118F25CC-2E55-E441-B30B-923B285D14C8}" destId="{A7B49D8B-8417-D046-AC01-1F43B44BA67C}" srcOrd="0" destOrd="0" presId="urn:microsoft.com/office/officeart/2005/8/layout/radial2"/>
    <dgm:cxn modelId="{D5C93725-D144-9D4E-A738-895EE90729D0}" type="presParOf" srcId="{118F25CC-2E55-E441-B30B-923B285D14C8}" destId="{D090AD40-255A-C14A-9E62-C616A2CDAA7D}" srcOrd="1" destOrd="0" presId="urn:microsoft.com/office/officeart/2005/8/layout/radial2"/>
    <dgm:cxn modelId="{CC3F85C4-E199-8046-9AAB-A1999B3ABC98}" type="presParOf" srcId="{85D51445-D969-2549-8D1E-A50335E3273C}" destId="{5E2A9D69-0585-A14A-AE46-DC23AB14FEEA}" srcOrd="1" destOrd="0" presId="urn:microsoft.com/office/officeart/2005/8/layout/radial2"/>
    <dgm:cxn modelId="{4C5CAA16-458A-034D-9031-998DDCA8C975}" type="presParOf" srcId="{85D51445-D969-2549-8D1E-A50335E3273C}" destId="{E5CE34A4-B2FA-5A40-A608-D6D75128C2A1}" srcOrd="2" destOrd="0" presId="urn:microsoft.com/office/officeart/2005/8/layout/radial2"/>
    <dgm:cxn modelId="{2CB65DC7-87A5-3748-BEDD-45499C2D8784}" type="presParOf" srcId="{E5CE34A4-B2FA-5A40-A608-D6D75128C2A1}" destId="{FF711E9C-36F8-2A48-8DBF-46BA9E1058F3}" srcOrd="0" destOrd="0" presId="urn:microsoft.com/office/officeart/2005/8/layout/radial2"/>
    <dgm:cxn modelId="{1149E312-4759-F94A-99D5-C1813B0ED720}" type="presParOf" srcId="{E5CE34A4-B2FA-5A40-A608-D6D75128C2A1}" destId="{0AA51C45-6363-BF49-9C4E-AC58D773466D}" srcOrd="1" destOrd="0" presId="urn:microsoft.com/office/officeart/2005/8/layout/radial2"/>
    <dgm:cxn modelId="{FFC2C908-DF2C-F04D-83F5-054F5F0B6B98}" type="presParOf" srcId="{85D51445-D969-2549-8D1E-A50335E3273C}" destId="{BEDA6079-C57C-C242-8F8D-07FC294AB163}" srcOrd="3" destOrd="0" presId="urn:microsoft.com/office/officeart/2005/8/layout/radial2"/>
    <dgm:cxn modelId="{30218802-7B47-9542-8D03-F3E3FBC8F327}" type="presParOf" srcId="{85D51445-D969-2549-8D1E-A50335E3273C}" destId="{683A2A49-53CA-E441-8526-554CA6C98365}" srcOrd="4" destOrd="0" presId="urn:microsoft.com/office/officeart/2005/8/layout/radial2"/>
    <dgm:cxn modelId="{8D44C670-DF7B-3B44-89C9-4066527021F3}" type="presParOf" srcId="{683A2A49-53CA-E441-8526-554CA6C98365}" destId="{55857271-6F6E-BF46-BEDF-1D047963CFA7}" srcOrd="0" destOrd="0" presId="urn:microsoft.com/office/officeart/2005/8/layout/radial2"/>
    <dgm:cxn modelId="{95C6A753-D7C8-9D4E-8A09-85C24A409069}" type="presParOf" srcId="{683A2A49-53CA-E441-8526-554CA6C98365}" destId="{074C3B52-63DC-664B-9FC2-792F9E6D3AC3}" srcOrd="1" destOrd="0" presId="urn:microsoft.com/office/officeart/2005/8/layout/radial2"/>
    <dgm:cxn modelId="{903A644A-06FC-A441-BFB5-4E86A91372E3}" type="presParOf" srcId="{85D51445-D969-2549-8D1E-A50335E3273C}" destId="{E2B7C8F8-1D56-AA4D-81E8-AF9E8701A5FA}" srcOrd="5" destOrd="0" presId="urn:microsoft.com/office/officeart/2005/8/layout/radial2"/>
    <dgm:cxn modelId="{4FF2776A-7826-F047-B040-362417A038A3}" type="presParOf" srcId="{85D51445-D969-2549-8D1E-A50335E3273C}" destId="{E2D5C3A1-3B45-3041-B794-1EABB6018F3A}" srcOrd="6" destOrd="0" presId="urn:microsoft.com/office/officeart/2005/8/layout/radial2"/>
    <dgm:cxn modelId="{CFD6EAD9-850D-AB44-934F-2D7EBCB97C56}" type="presParOf" srcId="{E2D5C3A1-3B45-3041-B794-1EABB6018F3A}" destId="{DC6B0436-BDD7-844E-83A9-130F63F7E32F}" srcOrd="0" destOrd="0" presId="urn:microsoft.com/office/officeart/2005/8/layout/radial2"/>
    <dgm:cxn modelId="{5DD3C112-ADA3-D94D-B6AF-4A57661C0A4E}" type="presParOf" srcId="{E2D5C3A1-3B45-3041-B794-1EABB6018F3A}" destId="{CDECC298-3304-9648-840F-A7D3877FC8D4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B7C8F8-1D56-AA4D-81E8-AF9E8701A5FA}">
      <dsp:nvSpPr>
        <dsp:cNvPr id="0" name=""/>
        <dsp:cNvSpPr/>
      </dsp:nvSpPr>
      <dsp:spPr>
        <a:xfrm rot="2561600">
          <a:off x="1961989" y="2842888"/>
          <a:ext cx="617111" cy="57656"/>
        </a:xfrm>
        <a:custGeom>
          <a:avLst/>
          <a:gdLst/>
          <a:ahLst/>
          <a:cxnLst/>
          <a:rect l="0" t="0" r="0" b="0"/>
          <a:pathLst>
            <a:path>
              <a:moveTo>
                <a:pt x="0" y="28828"/>
              </a:moveTo>
              <a:lnTo>
                <a:pt x="617111" y="28828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DA6079-C57C-C242-8F8D-07FC294AB163}">
      <dsp:nvSpPr>
        <dsp:cNvPr id="0" name=""/>
        <dsp:cNvSpPr/>
      </dsp:nvSpPr>
      <dsp:spPr>
        <a:xfrm>
          <a:off x="2043759" y="2003171"/>
          <a:ext cx="749541" cy="57656"/>
        </a:xfrm>
        <a:custGeom>
          <a:avLst/>
          <a:gdLst/>
          <a:ahLst/>
          <a:cxnLst/>
          <a:rect l="0" t="0" r="0" b="0"/>
          <a:pathLst>
            <a:path>
              <a:moveTo>
                <a:pt x="0" y="28828"/>
              </a:moveTo>
              <a:lnTo>
                <a:pt x="749541" y="28828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2A9D69-0585-A14A-AE46-DC23AB14FEEA}">
      <dsp:nvSpPr>
        <dsp:cNvPr id="0" name=""/>
        <dsp:cNvSpPr/>
      </dsp:nvSpPr>
      <dsp:spPr>
        <a:xfrm rot="19038400">
          <a:off x="1961989" y="1163454"/>
          <a:ext cx="617111" cy="57656"/>
        </a:xfrm>
        <a:custGeom>
          <a:avLst/>
          <a:gdLst/>
          <a:ahLst/>
          <a:cxnLst/>
          <a:rect l="0" t="0" r="0" b="0"/>
          <a:pathLst>
            <a:path>
              <a:moveTo>
                <a:pt x="0" y="28828"/>
              </a:moveTo>
              <a:lnTo>
                <a:pt x="617111" y="28828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90AD40-255A-C14A-9E62-C616A2CDAA7D}">
      <dsp:nvSpPr>
        <dsp:cNvPr id="0" name=""/>
        <dsp:cNvSpPr/>
      </dsp:nvSpPr>
      <dsp:spPr>
        <a:xfrm>
          <a:off x="384027" y="1055687"/>
          <a:ext cx="1952625" cy="195262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711E9C-36F8-2A48-8DBF-46BA9E1058F3}">
      <dsp:nvSpPr>
        <dsp:cNvPr id="0" name=""/>
        <dsp:cNvSpPr/>
      </dsp:nvSpPr>
      <dsp:spPr>
        <a:xfrm>
          <a:off x="2342094" y="64"/>
          <a:ext cx="1171575" cy="1171575"/>
        </a:xfrm>
        <a:prstGeom prst="ellipse">
          <a:avLst/>
        </a:prstGeom>
        <a:gradFill rotWithShape="0">
          <a:gsLst>
            <a:gs pos="0">
              <a:schemeClr val="accent2">
                <a:hueOff val="1560507"/>
                <a:satOff val="-1946"/>
                <a:lumOff val="458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1560507"/>
                <a:satOff val="-1946"/>
                <a:lumOff val="458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rgbClr val="000000"/>
              </a:solidFill>
            </a:rPr>
            <a:t>Sustainable Intensification </a:t>
          </a:r>
          <a:endParaRPr lang="en-US" sz="1100" kern="1200" dirty="0">
            <a:solidFill>
              <a:srgbClr val="000000"/>
            </a:solidFill>
          </a:endParaRPr>
        </a:p>
      </dsp:txBody>
      <dsp:txXfrm>
        <a:off x="2513667" y="171637"/>
        <a:ext cx="828429" cy="828429"/>
      </dsp:txXfrm>
    </dsp:sp>
    <dsp:sp modelId="{0AA51C45-6363-BF49-9C4E-AC58D773466D}">
      <dsp:nvSpPr>
        <dsp:cNvPr id="0" name=""/>
        <dsp:cNvSpPr/>
      </dsp:nvSpPr>
      <dsp:spPr>
        <a:xfrm>
          <a:off x="3630827" y="64"/>
          <a:ext cx="1757362" cy="11715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Niche markets/off-season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Productivity 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Resilience 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Rainwater </a:t>
          </a:r>
          <a:r>
            <a:rPr lang="en-US" sz="1300" kern="1200" dirty="0" err="1" smtClean="0"/>
            <a:t>mangement</a:t>
          </a:r>
          <a:endParaRPr lang="en-US" sz="1300" kern="1200" dirty="0"/>
        </a:p>
      </dsp:txBody>
      <dsp:txXfrm>
        <a:off x="3630827" y="64"/>
        <a:ext cx="1757362" cy="1171575"/>
      </dsp:txXfrm>
    </dsp:sp>
    <dsp:sp modelId="{55857271-6F6E-BF46-BEDF-1D047963CFA7}">
      <dsp:nvSpPr>
        <dsp:cNvPr id="0" name=""/>
        <dsp:cNvSpPr/>
      </dsp:nvSpPr>
      <dsp:spPr>
        <a:xfrm>
          <a:off x="2793300" y="1446212"/>
          <a:ext cx="1069636" cy="1171575"/>
        </a:xfrm>
        <a:prstGeom prst="ellipse">
          <a:avLst/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Benefit sharing mechanisms &amp; institutional  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2949945" y="1617785"/>
        <a:ext cx="756346" cy="828429"/>
      </dsp:txXfrm>
    </dsp:sp>
    <dsp:sp modelId="{074C3B52-63DC-664B-9FC2-792F9E6D3AC3}">
      <dsp:nvSpPr>
        <dsp:cNvPr id="0" name=""/>
        <dsp:cNvSpPr/>
      </dsp:nvSpPr>
      <dsp:spPr>
        <a:xfrm>
          <a:off x="4107517" y="1446212"/>
          <a:ext cx="1604454" cy="11715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BSMs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Innovation and MSPs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Policy engagement</a:t>
          </a:r>
          <a:endParaRPr lang="en-US" sz="1300" kern="1200" dirty="0"/>
        </a:p>
      </dsp:txBody>
      <dsp:txXfrm>
        <a:off x="4107517" y="1446212"/>
        <a:ext cx="1604454" cy="1171575"/>
      </dsp:txXfrm>
    </dsp:sp>
    <dsp:sp modelId="{DC6B0436-BDD7-844E-83A9-130F63F7E32F}">
      <dsp:nvSpPr>
        <dsp:cNvPr id="0" name=""/>
        <dsp:cNvSpPr/>
      </dsp:nvSpPr>
      <dsp:spPr>
        <a:xfrm>
          <a:off x="2342094" y="2892360"/>
          <a:ext cx="1171575" cy="1171575"/>
        </a:xfrm>
        <a:prstGeom prst="ellipse">
          <a:avLst/>
        </a:prstGeom>
        <a:gradFill rotWithShape="0">
          <a:gsLst>
            <a:gs pos="0">
              <a:schemeClr val="accent2">
                <a:hueOff val="4681520"/>
                <a:satOff val="-5839"/>
                <a:lumOff val="1373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4681520"/>
                <a:satOff val="-5839"/>
                <a:lumOff val="1373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rgbClr val="000000"/>
              </a:solidFill>
            </a:rPr>
            <a:t>R4D Matters</a:t>
          </a:r>
          <a:endParaRPr lang="en-US" sz="1100" kern="1200" dirty="0">
            <a:solidFill>
              <a:srgbClr val="000000"/>
            </a:solidFill>
          </a:endParaRPr>
        </a:p>
      </dsp:txBody>
      <dsp:txXfrm>
        <a:off x="2513667" y="3063933"/>
        <a:ext cx="828429" cy="828429"/>
      </dsp:txXfrm>
    </dsp:sp>
    <dsp:sp modelId="{CDECC298-3304-9648-840F-A7D3877FC8D4}">
      <dsp:nvSpPr>
        <dsp:cNvPr id="0" name=""/>
        <dsp:cNvSpPr/>
      </dsp:nvSpPr>
      <dsp:spPr>
        <a:xfrm>
          <a:off x="3630827" y="2892360"/>
          <a:ext cx="1757362" cy="11715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Institutional histories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Innovation Research 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Partnerships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Impact pathways</a:t>
          </a:r>
          <a:endParaRPr lang="en-US" sz="1300" kern="1200" dirty="0"/>
        </a:p>
      </dsp:txBody>
      <dsp:txXfrm>
        <a:off x="3630827" y="2892360"/>
        <a:ext cx="1757362" cy="11715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53729-4EF5-EB49-AC67-64124356647A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D8316-2E02-7F4F-88B5-6F03E483B9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870AE-A256-8C43-986C-11A330129D71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CD61B-69EA-EB43-9751-B3DAA90DA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793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870AE-A256-8C43-986C-11A330129D71}" type="datetimeFigureOut">
              <a:rPr lang="en-US" smtClean="0"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CD61B-69EA-EB43-9751-B3DAA90DA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6195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870AE-A256-8C43-986C-11A330129D71}" type="datetimeFigureOut">
              <a:rPr lang="en-US" smtClean="0"/>
              <a:t>9/10/12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CD61B-69EA-EB43-9751-B3DAA90DA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774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870AE-A256-8C43-986C-11A330129D71}" type="datetimeFigureOut">
              <a:rPr lang="en-US" smtClean="0"/>
              <a:t>9/10/12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CD61B-69EA-EB43-9751-B3DAA90DA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4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870AE-A256-8C43-986C-11A330129D71}" type="datetimeFigureOut">
              <a:rPr lang="en-US" smtClean="0"/>
              <a:t>9/10/12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CD61B-69EA-EB43-9751-B3DAA90DA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890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870AE-A256-8C43-986C-11A330129D71}" type="datetimeFigureOut">
              <a:rPr lang="en-US" smtClean="0"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CD61B-69EA-EB43-9751-B3DAA90DA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6752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870AE-A256-8C43-986C-11A330129D71}" type="datetimeFigureOut">
              <a:rPr lang="en-US" smtClean="0"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CD61B-69EA-EB43-9751-B3DAA90DA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4363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870AE-A256-8C43-986C-11A330129D71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CD61B-69EA-EB43-9751-B3DAA90DA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8193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870AE-A256-8C43-986C-11A330129D71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CD61B-69EA-EB43-9751-B3DAA90DA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891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53729-4EF5-EB49-AC67-64124356647A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D8316-2E02-7F4F-88B5-6F03E483B9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>
            <a:lvl1pPr>
              <a:buSzPct val="120000"/>
              <a:buFontTx/>
              <a:buBlip>
                <a:blip r:embed="rId2"/>
              </a:buBlip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953729-4EF5-EB49-AC67-64124356647A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ED8316-2E02-7F4F-88B5-6F03E483B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640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1AFD-5C64-3A4E-B5CC-FB0564C49CB0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D8108-8CAD-ED48-92F5-F948FADC09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203575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</a:t>
            </a:r>
            <a:r>
              <a:rPr lang="en-US" dirty="0" err="1" smtClean="0"/>
              <a:t>styåle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41AFD-5C64-3A4E-B5CC-FB0564C49CB0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D8108-8CAD-ED48-92F5-F948FADC09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628775"/>
            <a:ext cx="8362950" cy="381635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537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7E721-2C89-D44F-927A-867D26558877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DD192-5FC5-EE4E-AB78-71B36B3C3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581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</a:t>
            </a:r>
            <a:r>
              <a:rPr lang="en-US" dirty="0" err="1" smtClean="0"/>
              <a:t>styåle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C437C-7B45-FC47-94C9-DCF9F478B1C2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0F29-872F-BE4A-84ED-B565F163F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870AE-A256-8C43-986C-11A330129D71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CD61B-69EA-EB43-9751-B3DAA90DA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637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870AE-A256-8C43-986C-11A330129D71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CD61B-69EA-EB43-9751-B3DAA90DA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702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theme" Target="../theme/theme2.xml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Relationship Id="rId9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676400"/>
            <a:ext cx="9144000" cy="5181600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53729-4EF5-EB49-AC67-64124356647A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D8316-2E02-7F4F-88B5-6F03E483B93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9" descr="CPWF_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" y="304800"/>
            <a:ext cx="2819400" cy="1057275"/>
          </a:xfrm>
          <a:prstGeom prst="rect">
            <a:avLst/>
          </a:prstGeom>
          <a:noFill/>
        </p:spPr>
      </p:pic>
      <p:pic>
        <p:nvPicPr>
          <p:cNvPr id="8" name="Picture 10" descr="CGIAR_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20000" y="466725"/>
            <a:ext cx="781050" cy="9048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41AFD-5C64-3A4E-B5CC-FB0564C49CB0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D8108-8CAD-ED48-92F5-F948FADC09A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CPWF_Logo"/>
          <p:cNvPicPr>
            <a:picLocks noChangeAspect="1" noChangeArrowheads="1"/>
          </p:cNvPicPr>
          <p:nvPr/>
        </p:nvPicPr>
        <p:blipFill>
          <a:blip r:embed="rId5"/>
          <a:srcRect r="75676"/>
          <a:stretch>
            <a:fillRect/>
          </a:stretch>
        </p:blipFill>
        <p:spPr bwMode="auto">
          <a:xfrm>
            <a:off x="685800" y="5445125"/>
            <a:ext cx="685800" cy="1057275"/>
          </a:xfrm>
          <a:prstGeom prst="rect">
            <a:avLst/>
          </a:prstGeom>
          <a:noFill/>
        </p:spPr>
      </p:pic>
      <p:pic>
        <p:nvPicPr>
          <p:cNvPr id="11" name="Picture 10" descr="CGIAR_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05750" y="5410200"/>
            <a:ext cx="781050" cy="904875"/>
          </a:xfrm>
          <a:prstGeom prst="rect">
            <a:avLst/>
          </a:prstGeom>
          <a:noFill/>
        </p:spPr>
      </p:pic>
      <p:pic>
        <p:nvPicPr>
          <p:cNvPr id="9" name="Picture 8" descr="BG2.png"/>
          <p:cNvPicPr>
            <a:picLocks noChangeAspect="1"/>
          </p:cNvPicPr>
          <p:nvPr/>
        </p:nvPicPr>
        <p:blipFill>
          <a:blip r:embed="rId7"/>
          <a:srcRect t="81741"/>
          <a:stretch>
            <a:fillRect/>
          </a:stretch>
        </p:blipFill>
        <p:spPr>
          <a:xfrm rot="16200000">
            <a:off x="-3276598" y="3200401"/>
            <a:ext cx="6857998" cy="457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C437C-7B45-FC47-94C9-DCF9F478B1C2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80F29-872F-BE4A-84ED-B565F163FF8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CPWF_Logo"/>
          <p:cNvPicPr>
            <a:picLocks noChangeAspect="1" noChangeArrowheads="1"/>
          </p:cNvPicPr>
          <p:nvPr/>
        </p:nvPicPr>
        <p:blipFill>
          <a:blip r:embed="rId3"/>
          <a:srcRect r="75676"/>
          <a:stretch>
            <a:fillRect/>
          </a:stretch>
        </p:blipFill>
        <p:spPr bwMode="auto">
          <a:xfrm>
            <a:off x="457200" y="5445125"/>
            <a:ext cx="685800" cy="1057275"/>
          </a:xfrm>
          <a:prstGeom prst="rect">
            <a:avLst/>
          </a:prstGeom>
          <a:noFill/>
        </p:spPr>
      </p:pic>
      <p:pic>
        <p:nvPicPr>
          <p:cNvPr id="11" name="Picture 10" descr="CGIAR_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05750" y="5410200"/>
            <a:ext cx="781050" cy="9048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870AE-A256-8C43-986C-11A330129D71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CD61B-69EA-EB43-9751-B3DAA90DA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811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5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7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83078"/>
            <a:ext cx="7772400" cy="1470025"/>
          </a:xfrm>
        </p:spPr>
        <p:txBody>
          <a:bodyPr/>
          <a:lstStyle/>
          <a:p>
            <a:r>
              <a:rPr lang="en-US" dirty="0" smtClean="0"/>
              <a:t>Documentation, Communication and Learning strateg</a:t>
            </a:r>
            <a:r>
              <a:rPr lang="en-US" dirty="0"/>
              <a:t>y</a:t>
            </a:r>
          </a:p>
        </p:txBody>
      </p:sp>
      <p:pic>
        <p:nvPicPr>
          <p:cNvPr id="4" name="Picture 3" descr="sm-pos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66" y="3153103"/>
            <a:ext cx="82550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809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overall goal is to ensure that CPWF lessons and results are mainstreamed into </a:t>
            </a:r>
            <a:r>
              <a:rPr lang="en-US" dirty="0" smtClean="0"/>
              <a:t>development </a:t>
            </a:r>
            <a:r>
              <a:rPr lang="en-US" dirty="0"/>
              <a:t>processes at different </a:t>
            </a:r>
            <a:r>
              <a:rPr lang="en-US" dirty="0" smtClean="0"/>
              <a:t>levels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smtClean="0"/>
              <a:t>CGIAR reform</a:t>
            </a:r>
            <a:endParaRPr lang="en-US" dirty="0" smtClean="0"/>
          </a:p>
          <a:p>
            <a:r>
              <a:rPr lang="en-US" dirty="0"/>
              <a:t>The objectives are to:</a:t>
            </a:r>
          </a:p>
          <a:p>
            <a:pPr lvl="1"/>
            <a:r>
              <a:rPr lang="en-US" dirty="0"/>
              <a:t>Ensure that outputs and lessons </a:t>
            </a:r>
            <a:r>
              <a:rPr lang="en-US" dirty="0" smtClean="0"/>
              <a:t>are documented and widely accessible </a:t>
            </a:r>
          </a:p>
          <a:p>
            <a:pPr lvl="1"/>
            <a:r>
              <a:rPr lang="en-US" dirty="0" smtClean="0"/>
              <a:t>Synthesize and distill lessons and evidence based science in different formats for use by different stakeholders</a:t>
            </a:r>
            <a:endParaRPr lang="en-US" dirty="0"/>
          </a:p>
          <a:p>
            <a:pPr lvl="1"/>
            <a:r>
              <a:rPr lang="en-US" dirty="0" smtClean="0"/>
              <a:t>Different stakeholders have knowledge of CPWF results through being involved in the learning process.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851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Three Messages: There is enough water in the world to meet our needs, its how we manage it, stupid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26790614"/>
              </p:ext>
            </p:extLst>
          </p:nvPr>
        </p:nvGraphicFramePr>
        <p:xfrm>
          <a:off x="1390847" y="2554295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1001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 Groups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4112511"/>
              </p:ext>
            </p:extLst>
          </p:nvPr>
        </p:nvGraphicFramePr>
        <p:xfrm>
          <a:off x="457200" y="1619250"/>
          <a:ext cx="8229600" cy="5043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Document" r:id="rId4" imgW="5905500" imgH="3619500" progId="Word.Document.12">
                  <p:embed/>
                </p:oleObj>
              </mc:Choice>
              <mc:Fallback>
                <p:oleObj name="Document" r:id="rId4" imgW="5905500" imgH="3619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7200" y="1619250"/>
                        <a:ext cx="8229600" cy="50439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95022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lvl="0"/>
            <a:r>
              <a:rPr lang="en-US" sz="1800" b="1" dirty="0" smtClean="0"/>
              <a:t>Loop 1</a:t>
            </a:r>
            <a:r>
              <a:rPr lang="en-US" sz="1800" dirty="0" smtClean="0"/>
              <a:t>: Focus </a:t>
            </a:r>
            <a:r>
              <a:rPr lang="en-US" sz="1800" dirty="0"/>
              <a:t>on capturing our learning, making sure materials are captured, processes and methods are documented and each project has attained its </a:t>
            </a:r>
            <a:r>
              <a:rPr lang="en-US" sz="1800" dirty="0" smtClean="0"/>
              <a:t>outputs. </a:t>
            </a:r>
            <a:endParaRPr lang="en-US" sz="1800" dirty="0"/>
          </a:p>
          <a:p>
            <a:pPr lvl="0"/>
            <a:r>
              <a:rPr lang="en-US" sz="1800" b="1" dirty="0" smtClean="0"/>
              <a:t>Loop 2</a:t>
            </a:r>
            <a:r>
              <a:rPr lang="en-US" sz="1800" dirty="0" smtClean="0"/>
              <a:t>: Focus </a:t>
            </a:r>
            <a:r>
              <a:rPr lang="en-US" sz="1800" dirty="0"/>
              <a:t>on actual group learning where we start to synthesize and integrate results into different learning processes with key </a:t>
            </a:r>
            <a:r>
              <a:rPr lang="en-US" sz="1800" dirty="0" smtClean="0"/>
              <a:t>stakeholders.</a:t>
            </a:r>
            <a:endParaRPr lang="en-US" sz="1800" dirty="0"/>
          </a:p>
          <a:p>
            <a:pPr lvl="0"/>
            <a:r>
              <a:rPr lang="en-US" sz="1800" b="1" dirty="0" smtClean="0"/>
              <a:t>Loop 3</a:t>
            </a:r>
            <a:r>
              <a:rPr lang="en-US" sz="1800" dirty="0" smtClean="0"/>
              <a:t>: Learning </a:t>
            </a:r>
            <a:r>
              <a:rPr lang="en-US" sz="1800" dirty="0"/>
              <a:t>becomes action and the results and lessons from CPWF are actually used in other </a:t>
            </a:r>
            <a:r>
              <a:rPr lang="en-US" sz="1800" dirty="0" smtClean="0"/>
              <a:t>circumstance. </a:t>
            </a:r>
            <a:endParaRPr lang="en-US" sz="1800" dirty="0"/>
          </a:p>
        </p:txBody>
      </p:sp>
      <p:pic>
        <p:nvPicPr>
          <p:cNvPr id="5" name="Picture 4" descr="Macintosh HD:Users:michaelvictor:Desktop:triplelooplearnin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586" y="3850825"/>
            <a:ext cx="6114778" cy="27140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26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Decentralization: </a:t>
            </a:r>
          </a:p>
          <a:p>
            <a:pPr lvl="1"/>
            <a:r>
              <a:rPr lang="en-US" dirty="0" smtClean="0"/>
              <a:t>basin focus own strategies to influence and leverage basin level priorities. Working with basin </a:t>
            </a:r>
            <a:r>
              <a:rPr lang="en-US" dirty="0" err="1" smtClean="0"/>
              <a:t>comm</a:t>
            </a:r>
            <a:r>
              <a:rPr lang="en-US" dirty="0" smtClean="0"/>
              <a:t>/km staff </a:t>
            </a:r>
          </a:p>
          <a:p>
            <a:pPr lvl="1"/>
            <a:r>
              <a:rPr lang="en-US" dirty="0" smtClean="0"/>
              <a:t>program level focused on synthesis – basin maybe taking on specific synthesis i.e. Andes/BSM, Theoretical frameworks (Amy)</a:t>
            </a:r>
          </a:p>
          <a:p>
            <a:pPr marL="514350" indent="-457200"/>
            <a:r>
              <a:rPr lang="en-US" dirty="0" smtClean="0"/>
              <a:t>Engaging partners: CRP5, other CRPs, regional and international partners</a:t>
            </a:r>
          </a:p>
          <a:p>
            <a:pPr marL="514350" indent="-457200"/>
            <a:r>
              <a:rPr lang="en-US" dirty="0" smtClean="0"/>
              <a:t>Inter-disciplinary teams </a:t>
            </a:r>
          </a:p>
          <a:p>
            <a:pPr marL="514350" indent="-457200"/>
            <a:r>
              <a:rPr lang="en-US" dirty="0" smtClean="0"/>
              <a:t>Learning and participatory approaches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108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activities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3850" y="998999"/>
            <a:ext cx="8362950" cy="5204296"/>
          </a:xfrm>
        </p:spPr>
        <p:txBody>
          <a:bodyPr>
            <a:normAutofit/>
          </a:bodyPr>
          <a:lstStyle/>
          <a:p>
            <a:r>
              <a:rPr lang="en-US" b="1" dirty="0" smtClean="0"/>
              <a:t>Science/Research Communication </a:t>
            </a:r>
          </a:p>
          <a:p>
            <a:pPr lvl="1"/>
            <a:r>
              <a:rPr lang="en-US" dirty="0" smtClean="0"/>
              <a:t>Meta-synthesis </a:t>
            </a:r>
            <a:r>
              <a:rPr lang="en-US" dirty="0"/>
              <a:t>to be produced by 2013</a:t>
            </a:r>
          </a:p>
          <a:p>
            <a:pPr lvl="1"/>
            <a:r>
              <a:rPr lang="en-US" dirty="0"/>
              <a:t>Institutional histories </a:t>
            </a:r>
            <a:endParaRPr lang="en-US" dirty="0" smtClean="0"/>
          </a:p>
          <a:p>
            <a:pPr lvl="1"/>
            <a:r>
              <a:rPr lang="en-US" dirty="0" smtClean="0"/>
              <a:t>Support to special issues journal and </a:t>
            </a:r>
            <a:r>
              <a:rPr lang="en-US" dirty="0" err="1" smtClean="0"/>
              <a:t>writehsops</a:t>
            </a:r>
            <a:r>
              <a:rPr lang="en-US" dirty="0" smtClean="0"/>
              <a:t> on key issues? </a:t>
            </a:r>
            <a:endParaRPr lang="en-US" dirty="0" smtClean="0"/>
          </a:p>
          <a:p>
            <a:r>
              <a:rPr lang="en-US" b="1" dirty="0"/>
              <a:t>Research into use </a:t>
            </a:r>
          </a:p>
          <a:p>
            <a:pPr lvl="1"/>
            <a:r>
              <a:rPr lang="en-US" dirty="0" smtClean="0"/>
              <a:t>IFAD Mainstreaming innovations project</a:t>
            </a:r>
          </a:p>
          <a:p>
            <a:pPr lvl="1"/>
            <a:r>
              <a:rPr lang="en-US" dirty="0" smtClean="0"/>
              <a:t>Research into use </a:t>
            </a:r>
          </a:p>
          <a:p>
            <a:pPr lvl="1"/>
            <a:r>
              <a:rPr lang="en-US" dirty="0" smtClean="0"/>
              <a:t>Finalization of Innovation fund proposals </a:t>
            </a:r>
          </a:p>
        </p:txBody>
      </p:sp>
    </p:spTree>
    <p:extLst>
      <p:ext uri="{BB962C8B-B14F-4D97-AF65-F5344CB8AC3E}">
        <p14:creationId xmlns:p14="http://schemas.microsoft.com/office/powerpoint/2010/main" val="2166763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39620" y="1145946"/>
            <a:ext cx="7980529" cy="4616505"/>
          </a:xfrm>
        </p:spPr>
        <p:txBody>
          <a:bodyPr/>
          <a:lstStyle/>
          <a:p>
            <a:r>
              <a:rPr lang="en-US" sz="2400" b="1" dirty="0"/>
              <a:t>Monitoring and Evaluation: Final report/format</a:t>
            </a:r>
          </a:p>
          <a:p>
            <a:pPr lvl="1"/>
            <a:r>
              <a:rPr lang="en-US" sz="2000" dirty="0"/>
              <a:t>Focused on lessons learning</a:t>
            </a:r>
          </a:p>
          <a:p>
            <a:pPr lvl="1"/>
            <a:r>
              <a:rPr lang="en-US" sz="2000" dirty="0"/>
              <a:t>Process documentation through MSCs and other means</a:t>
            </a:r>
          </a:p>
          <a:p>
            <a:r>
              <a:rPr lang="en-US" sz="2400" b="1" dirty="0"/>
              <a:t>Information management </a:t>
            </a:r>
          </a:p>
          <a:p>
            <a:pPr lvl="1"/>
            <a:r>
              <a:rPr lang="en-US" sz="2000" dirty="0"/>
              <a:t>Collecting outputs and sharing widely </a:t>
            </a:r>
          </a:p>
          <a:p>
            <a:pPr lvl="1"/>
            <a:r>
              <a:rPr lang="en-US" sz="2000" dirty="0"/>
              <a:t>CG Space &amp; IWMI Water Data Portal</a:t>
            </a:r>
          </a:p>
          <a:p>
            <a:r>
              <a:rPr lang="en-US" sz="2400" b="1" dirty="0"/>
              <a:t>Communication/documentation: </a:t>
            </a:r>
          </a:p>
          <a:p>
            <a:pPr lvl="1"/>
            <a:r>
              <a:rPr lang="en-US" sz="2000" dirty="0"/>
              <a:t>Write-shops to synthesize lessons and experience (Innovation platforms, partnerships, R4D process, </a:t>
            </a:r>
            <a:r>
              <a:rPr lang="en-US" sz="2000" dirty="0" err="1"/>
              <a:t>modelling</a:t>
            </a:r>
            <a:r>
              <a:rPr lang="en-US" sz="2000" dirty="0"/>
              <a:t>, </a:t>
            </a:r>
            <a:r>
              <a:rPr lang="en-US" sz="2000" dirty="0" err="1"/>
              <a:t>etc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Production of research highlights, briefing notes, working papers </a:t>
            </a:r>
          </a:p>
          <a:p>
            <a:pPr lvl="1"/>
            <a:r>
              <a:rPr lang="en-US" sz="2000" dirty="0"/>
              <a:t>Communicating impacts/insights in novel ways (</a:t>
            </a:r>
            <a:r>
              <a:rPr lang="en-US" sz="2000" dirty="0" err="1"/>
              <a:t>infographics</a:t>
            </a:r>
            <a:r>
              <a:rPr lang="en-US" sz="2000" dirty="0"/>
              <a:t>, videos)</a:t>
            </a:r>
          </a:p>
          <a:p>
            <a:pPr lvl="1"/>
            <a:r>
              <a:rPr lang="en-US" sz="2000" dirty="0"/>
              <a:t> Small funding potentially for basin communication </a:t>
            </a:r>
          </a:p>
          <a:p>
            <a:pPr lvl="1"/>
            <a:r>
              <a:rPr lang="en-US" sz="2000" dirty="0"/>
              <a:t>Media campaigns attached to big events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97930993"/>
      </p:ext>
    </p:extLst>
  </p:cSld>
  <p:clrMapOvr>
    <a:masterClrMapping/>
  </p:clrMapOvr>
</p:sld>
</file>

<file path=ppt/theme/theme1.xml><?xml version="1.0" encoding="utf-8"?>
<a:theme xmlns:a="http://schemas.openxmlformats.org/drawingml/2006/main" name="CPWF Power 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CPWF Power Point.thmx</Template>
  <TotalTime>359</TotalTime>
  <Words>409</Words>
  <Application>Microsoft Macintosh PowerPoint</Application>
  <PresentationFormat>On-screen Show (4:3)</PresentationFormat>
  <Paragraphs>57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CPWF Power Point</vt:lpstr>
      <vt:lpstr>Office Theme</vt:lpstr>
      <vt:lpstr>1_Office Theme</vt:lpstr>
      <vt:lpstr>Custom Design</vt:lpstr>
      <vt:lpstr>Document</vt:lpstr>
      <vt:lpstr>Documentation, Communication and Learning strategy</vt:lpstr>
      <vt:lpstr>Goal objectives</vt:lpstr>
      <vt:lpstr>Overall Framework</vt:lpstr>
      <vt:lpstr>Stakeholder Groups</vt:lpstr>
      <vt:lpstr>Approach </vt:lpstr>
      <vt:lpstr>Principles</vt:lpstr>
      <vt:lpstr>Current activities </vt:lpstr>
      <vt:lpstr>Activities continued</vt:lpstr>
    </vt:vector>
  </TitlesOfParts>
  <Company>CGIAR Challenge Program for Water and Food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Documentation, Communication and Learning strategy</dc:title>
  <dc:creator>Michael Victor</dc:creator>
  <cp:lastModifiedBy>Michael Victor</cp:lastModifiedBy>
  <cp:revision>11</cp:revision>
  <dcterms:created xsi:type="dcterms:W3CDTF">2012-06-07T03:34:06Z</dcterms:created>
  <dcterms:modified xsi:type="dcterms:W3CDTF">2012-09-10T09:25:22Z</dcterms:modified>
</cp:coreProperties>
</file>